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67" r:id="rId10"/>
    <p:sldId id="268" r:id="rId11"/>
    <p:sldId id="269" r:id="rId12"/>
    <p:sldId id="270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95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71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0467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760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4260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747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217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01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37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43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8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5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7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3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06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58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businessanalytics.techtarget.com/definition/natural-language-processing-NLP" TargetMode="External"/><Relationship Id="rId2" Type="http://schemas.openxmlformats.org/officeDocument/2006/relationships/hyperlink" Target="https://searchenterpriseai.techtarget.com/definition/image-recogni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1820"/>
            <a:ext cx="9014974" cy="869753"/>
          </a:xfrm>
        </p:spPr>
        <p:txBody>
          <a:bodyPr/>
          <a:lstStyle/>
          <a:p>
            <a:r>
              <a:rPr lang="en-US" sz="4800" b="1" dirty="0">
                <a:solidFill>
                  <a:schemeClr val="accent4">
                    <a:lumMod val="50000"/>
                  </a:schemeClr>
                </a:solidFill>
              </a:rPr>
              <a:t>Emotion </a:t>
            </a:r>
            <a:r>
              <a:rPr lang="en-US" sz="4800" b="1" dirty="0" smtClean="0">
                <a:solidFill>
                  <a:schemeClr val="accent4">
                    <a:lumMod val="50000"/>
                  </a:schemeClr>
                </a:solidFill>
              </a:rPr>
              <a:t>Recognition Robot</a:t>
            </a:r>
            <a:endParaRPr lang="en-IN" sz="4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58" y="1745517"/>
            <a:ext cx="7074795" cy="39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45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4379" y="480811"/>
            <a:ext cx="1931832" cy="63965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surprise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9404" t="5340" r="6845" b="10167"/>
          <a:stretch/>
        </p:blipFill>
        <p:spPr>
          <a:xfrm>
            <a:off x="2292863" y="1307608"/>
            <a:ext cx="6454863" cy="480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09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4379" y="480811"/>
            <a:ext cx="1931832" cy="63965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angry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1315" t="10861" r="12630" b="19515"/>
          <a:stretch/>
        </p:blipFill>
        <p:spPr>
          <a:xfrm>
            <a:off x="2249061" y="1213854"/>
            <a:ext cx="6542467" cy="456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4379" y="480811"/>
            <a:ext cx="1931832" cy="63965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angry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069" y="1391177"/>
            <a:ext cx="7040451" cy="395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89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F42C20-E5E7-4ECA-ADDB-B68AC252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60884"/>
            <a:ext cx="8596668" cy="572457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8C60B6-CE3D-4A14-BF2E-18C91BF92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62099"/>
            <a:ext cx="8596668" cy="1561405"/>
          </a:xfrm>
        </p:spPr>
        <p:txBody>
          <a:bodyPr/>
          <a:lstStyle/>
          <a:p>
            <a:r>
              <a:rPr lang="en-IN" dirty="0"/>
              <a:t>Advertising- The following model can be made into a human figure and used for advertisements outside of shops</a:t>
            </a:r>
          </a:p>
          <a:p>
            <a:r>
              <a:rPr lang="en-IN" dirty="0"/>
              <a:t>Play school- This model can be used in schools to talk with children, this will develop talking habit in kids and accelerate their growing rate. </a:t>
            </a:r>
          </a:p>
        </p:txBody>
      </p:sp>
    </p:spTree>
    <p:extLst>
      <p:ext uri="{BB962C8B-B14F-4D97-AF65-F5344CB8AC3E}">
        <p14:creationId xmlns:p14="http://schemas.microsoft.com/office/powerpoint/2010/main" val="2243758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097F29-178C-4527-8981-FB51573D3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6000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693027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428029" cy="755561"/>
          </a:xfrm>
        </p:spPr>
        <p:txBody>
          <a:bodyPr/>
          <a:lstStyle/>
          <a:p>
            <a:r>
              <a:rPr lang="en-US" u="sng" dirty="0"/>
              <a:t>Components used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 3 B+</a:t>
            </a:r>
          </a:p>
          <a:p>
            <a:r>
              <a:rPr lang="en-US" dirty="0"/>
              <a:t>Pi Camera</a:t>
            </a:r>
          </a:p>
          <a:p>
            <a:r>
              <a:rPr lang="en-US" dirty="0"/>
              <a:t>Servo Motor (SG-90)</a:t>
            </a:r>
          </a:p>
          <a:p>
            <a:r>
              <a:rPr lang="en-US" dirty="0"/>
              <a:t>LAN Cable</a:t>
            </a:r>
          </a:p>
          <a:p>
            <a:r>
              <a:rPr lang="en-US" dirty="0"/>
              <a:t>Laptop (As a server)</a:t>
            </a:r>
          </a:p>
        </p:txBody>
      </p:sp>
    </p:spTree>
    <p:extLst>
      <p:ext uri="{BB962C8B-B14F-4D97-AF65-F5344CB8AC3E}">
        <p14:creationId xmlns:p14="http://schemas.microsoft.com/office/powerpoint/2010/main" val="420892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428029" cy="755561"/>
          </a:xfrm>
        </p:spPr>
        <p:txBody>
          <a:bodyPr/>
          <a:lstStyle/>
          <a:p>
            <a:r>
              <a:rPr lang="en-US" u="sng" dirty="0"/>
              <a:t>Technology used</a:t>
            </a:r>
            <a:endParaRPr lang="en-IN" u="sng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/>
              <a:t>Convolutional Neural Network (CNN)</a:t>
            </a:r>
          </a:p>
          <a:p>
            <a:r>
              <a:rPr lang="en-US" dirty="0"/>
              <a:t>Web-socket Protocol</a:t>
            </a:r>
          </a:p>
          <a:p>
            <a:r>
              <a:rPr lang="en-US" dirty="0"/>
              <a:t>Python Programming Language</a:t>
            </a:r>
          </a:p>
          <a:p>
            <a:r>
              <a:rPr lang="en-US" dirty="0" err="1"/>
              <a:t>OpenCV</a:t>
            </a:r>
            <a:r>
              <a:rPr lang="en-US" dirty="0"/>
              <a:t> Image Processing</a:t>
            </a:r>
          </a:p>
          <a:p>
            <a:r>
              <a:rPr lang="en-US" dirty="0"/>
              <a:t>Tensor Flow-GPU </a:t>
            </a:r>
          </a:p>
        </p:txBody>
      </p:sp>
    </p:spTree>
    <p:extLst>
      <p:ext uri="{BB962C8B-B14F-4D97-AF65-F5344CB8AC3E}">
        <p14:creationId xmlns:p14="http://schemas.microsoft.com/office/powerpoint/2010/main" val="1687942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29296"/>
            <a:ext cx="8596668" cy="704045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Convolutional Neural Networks (CNN)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035" y="1133341"/>
            <a:ext cx="4159876" cy="3979572"/>
          </a:xfrm>
        </p:spPr>
        <p:txBody>
          <a:bodyPr>
            <a:normAutofit/>
          </a:bodyPr>
          <a:lstStyle/>
          <a:p>
            <a:pPr algn="just"/>
            <a:r>
              <a:rPr lang="en-US" sz="1700" dirty="0">
                <a:solidFill>
                  <a:schemeClr val="tx1"/>
                </a:solidFill>
              </a:rPr>
              <a:t>A convolutional neural network (CNN) is a type of artificial neural network used in image recognition and processing that is specifically designed to process pixel data. CNNs are powerful image processing, artificial intelligence (</a:t>
            </a:r>
            <a:r>
              <a:rPr lang="en-US" sz="17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AI</a:t>
            </a:r>
            <a:r>
              <a:rPr lang="en-US" sz="1700" dirty="0">
                <a:solidFill>
                  <a:schemeClr val="tx1"/>
                </a:solidFill>
              </a:rPr>
              <a:t>) that use deep learning to perform both generative and descriptive tasks, often using machine vison that includes image and video recognition, along with recommender systems and natural language processing (</a:t>
            </a:r>
            <a:r>
              <a:rPr lang="en-US" sz="17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NLP</a:t>
            </a:r>
            <a:r>
              <a:rPr lang="en-US" sz="1700" dirty="0">
                <a:solidFill>
                  <a:schemeClr val="tx1"/>
                </a:solidFill>
              </a:rPr>
              <a:t>).</a:t>
            </a:r>
          </a:p>
          <a:p>
            <a:endParaRPr lang="en-IN" dirty="0"/>
          </a:p>
        </p:txBody>
      </p:sp>
      <p:pic>
        <p:nvPicPr>
          <p:cNvPr id="4" name="Picture 3" descr="C:\Users\hp\AppData\Local\Microsoft\Windows\INetCache\Content.Word\cnn1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3" t="25200" r="16096" b="9283"/>
          <a:stretch/>
        </p:blipFill>
        <p:spPr bwMode="auto">
          <a:xfrm>
            <a:off x="4975668" y="1133341"/>
            <a:ext cx="4727760" cy="26015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76441" y="3782696"/>
            <a:ext cx="3726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Two CNN Filters Identifying Digit 7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911" y="4323814"/>
            <a:ext cx="57340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62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1368A5-F53D-41C3-B40B-F9A2CE6D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36576"/>
            <a:ext cx="8596668" cy="606613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398C76A-20A5-4476-A5B8-5EED7D600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38097"/>
            <a:ext cx="5440131" cy="3710421"/>
          </a:xfrm>
        </p:spPr>
        <p:txBody>
          <a:bodyPr>
            <a:normAutofit/>
          </a:bodyPr>
          <a:lstStyle/>
          <a:p>
            <a:r>
              <a:rPr lang="en-US" dirty="0" smtClean="0"/>
              <a:t>Most popular computer vision library.</a:t>
            </a:r>
          </a:p>
          <a:p>
            <a:pPr algn="just"/>
            <a:r>
              <a:rPr lang="en-US" dirty="0" err="1" smtClean="0"/>
              <a:t>OpenCV</a:t>
            </a:r>
            <a:r>
              <a:rPr lang="en-US" dirty="0" smtClean="0"/>
              <a:t> </a:t>
            </a:r>
            <a:r>
              <a:rPr lang="en-US" dirty="0"/>
              <a:t>is a cross-platform library </a:t>
            </a:r>
            <a:r>
              <a:rPr lang="en-US" dirty="0" smtClean="0"/>
              <a:t>to </a:t>
            </a:r>
            <a:r>
              <a:rPr lang="en-US" dirty="0"/>
              <a:t>develop real-time </a:t>
            </a:r>
            <a:r>
              <a:rPr lang="en-US" b="1" dirty="0"/>
              <a:t>computer vision </a:t>
            </a:r>
            <a:r>
              <a:rPr lang="en-US" b="1" dirty="0" smtClean="0"/>
              <a:t>applications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It </a:t>
            </a:r>
            <a:r>
              <a:rPr lang="en-US" dirty="0"/>
              <a:t>mainly focuses on image processing, video capture and </a:t>
            </a:r>
            <a:r>
              <a:rPr lang="en-US" dirty="0" smtClean="0"/>
              <a:t>analysis.</a:t>
            </a:r>
          </a:p>
          <a:p>
            <a:pPr algn="just"/>
            <a:r>
              <a:rPr lang="en-US" dirty="0" smtClean="0"/>
              <a:t>Includes </a:t>
            </a:r>
            <a:r>
              <a:rPr lang="en-US" dirty="0"/>
              <a:t>features like face detection and object </a:t>
            </a:r>
            <a:r>
              <a:rPr lang="en-US" dirty="0" smtClean="0"/>
              <a:t>detection.</a:t>
            </a:r>
          </a:p>
          <a:p>
            <a:pPr algn="just"/>
            <a:r>
              <a:rPr lang="en-US" dirty="0" smtClean="0"/>
              <a:t>It contains </a:t>
            </a:r>
            <a:r>
              <a:rPr lang="en-IN" dirty="0" smtClean="0"/>
              <a:t>more </a:t>
            </a:r>
            <a:r>
              <a:rPr lang="en-IN" dirty="0"/>
              <a:t>than 2500 optimized algorithms, which includes a comprehensive set of both classic and state-of-the-art computer vision and machine learning algorithms.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1" t="14621" r="60355" b="15612"/>
          <a:stretch/>
        </p:blipFill>
        <p:spPr>
          <a:xfrm>
            <a:off x="6503830" y="1538248"/>
            <a:ext cx="3129567" cy="331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58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808C3D-8DD9-4420-BC3E-A27575F4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94141"/>
            <a:ext cx="8661042" cy="564957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A47C863-6A55-46D3-8AB1-7A8288515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1001"/>
            <a:ext cx="4699596" cy="388077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most famous deep </a:t>
            </a:r>
            <a:r>
              <a:rPr lang="en-US" dirty="0" smtClean="0"/>
              <a:t>learning made by the Google Brain team.</a:t>
            </a:r>
          </a:p>
          <a:p>
            <a:pPr algn="just"/>
            <a:r>
              <a:rPr lang="en-US" dirty="0" smtClean="0"/>
              <a:t>It </a:t>
            </a:r>
            <a:r>
              <a:rPr lang="en-US" dirty="0"/>
              <a:t>is called TensorFlow because it takes input as a multi-dimensional array, also known as </a:t>
            </a:r>
            <a:r>
              <a:rPr lang="en-US" b="1" dirty="0" smtClean="0"/>
              <a:t>tensors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A </a:t>
            </a:r>
            <a:r>
              <a:rPr lang="en-US" b="1" dirty="0"/>
              <a:t>flowchart</a:t>
            </a:r>
            <a:r>
              <a:rPr lang="en-US" dirty="0"/>
              <a:t> of operations (called a Graph) </a:t>
            </a:r>
            <a:r>
              <a:rPr lang="en-US" dirty="0" smtClean="0"/>
              <a:t>can be performed on the </a:t>
            </a:r>
            <a:r>
              <a:rPr lang="en-US" dirty="0"/>
              <a:t>input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The tensors are fed as input which then flow through this </a:t>
            </a:r>
            <a:r>
              <a:rPr lang="en-US" dirty="0"/>
              <a:t>system of multiple </a:t>
            </a:r>
            <a:r>
              <a:rPr lang="en-US" dirty="0" smtClean="0"/>
              <a:t>operations called a graph, to finally give a required output.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62"/>
          <a:stretch/>
        </p:blipFill>
        <p:spPr>
          <a:xfrm>
            <a:off x="5562460" y="2056609"/>
            <a:ext cx="4082602" cy="284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64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4379" y="480811"/>
            <a:ext cx="1931832" cy="63965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neutral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424" t="5196" r="10985" b="22049"/>
          <a:stretch/>
        </p:blipFill>
        <p:spPr>
          <a:xfrm>
            <a:off x="2416486" y="1120462"/>
            <a:ext cx="6207617" cy="482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81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4379" y="480811"/>
            <a:ext cx="1931832" cy="63965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sad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7942" t="-1162" b="5044"/>
          <a:stretch/>
        </p:blipFill>
        <p:spPr>
          <a:xfrm>
            <a:off x="2283741" y="1339403"/>
            <a:ext cx="6473108" cy="426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80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4379" y="480811"/>
            <a:ext cx="1931832" cy="63965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happy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424" r="13872" b="30660"/>
          <a:stretch/>
        </p:blipFill>
        <p:spPr>
          <a:xfrm>
            <a:off x="2448684" y="1323188"/>
            <a:ext cx="6143222" cy="415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634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283</TotalTime>
  <Words>169</Words>
  <Application>Microsoft Office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Times New Roman</vt:lpstr>
      <vt:lpstr>Trebuchet MS</vt:lpstr>
      <vt:lpstr>Wingdings 3</vt:lpstr>
      <vt:lpstr>Facet</vt:lpstr>
      <vt:lpstr>Emotion Recognition Robot</vt:lpstr>
      <vt:lpstr>Components used</vt:lpstr>
      <vt:lpstr>Technology used</vt:lpstr>
      <vt:lpstr>Convolutional Neural Networks (CNN) </vt:lpstr>
      <vt:lpstr>OpenCV Image Processing</vt:lpstr>
      <vt:lpstr>TensorFlow</vt:lpstr>
      <vt:lpstr>neutral</vt:lpstr>
      <vt:lpstr>sad</vt:lpstr>
      <vt:lpstr>happy</vt:lpstr>
      <vt:lpstr>surprise</vt:lpstr>
      <vt:lpstr>angry</vt:lpstr>
      <vt:lpstr>angry</vt:lpstr>
      <vt:lpstr>Use Case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 Detection Robot</dc:title>
  <dc:creator>Jaideep Singh Heer</dc:creator>
  <cp:lastModifiedBy>Jaideep Singh Heer</cp:lastModifiedBy>
  <cp:revision>22</cp:revision>
  <dcterms:created xsi:type="dcterms:W3CDTF">2019-04-18T03:42:54Z</dcterms:created>
  <dcterms:modified xsi:type="dcterms:W3CDTF">2019-05-02T05:16:34Z</dcterms:modified>
</cp:coreProperties>
</file>